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9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20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34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31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38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9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5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1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10D86-EB78-452D-AB6F-AF927666B246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443F-64C1-4BE7-8A5E-25B169C3B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5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cherbinina-ma\Documents\Выставки 2022\Книги-юбиляры 2022\Книги-юбиляры 3\Слайд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shcherbinina-ma\Documents\Выставки 2022\Книги-юбиляры 2022\Книги юбиляры 1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8" y="0"/>
            <a:ext cx="4591998" cy="61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hcherbinina-ma\Documents\Выставки 2022\Книги-юбиляры 2022\Книги юбиляры 1\Слайд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5393"/>
            <a:ext cx="4419455" cy="58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hcherbinina-ma\Documents\Выставки 2022\Книги-юбиляры 2022\Книги юбиляры 1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shcherbinina-ma\Documents\Выставки 2022\Книги-юбиляры 2022\Книги-юбиляры 4\Слайд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r="17692"/>
          <a:stretch/>
        </p:blipFill>
        <p:spPr bwMode="auto">
          <a:xfrm>
            <a:off x="260049" y="620688"/>
            <a:ext cx="33101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5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hcherbinina-ma\Documents\Выставки 2022\Книги-юбиляры 2022\Книги-юбиляры 3\Слайд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9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hcherbinina-ma\Documents\Выставки 2022\Книги-юбиляры 2022\Книги-юбиляры 3\Слайд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92"/>
          <a:stretch/>
        </p:blipFill>
        <p:spPr bwMode="auto">
          <a:xfrm>
            <a:off x="2051720" y="0"/>
            <a:ext cx="5011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hcherbinina-ma\Documents\Выставки 2022\Книги-юбиляры 2022\Книги-юбиляры 3\Слайд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4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hcherbinina-ma\Documents\Выставки 2022\Книги-юбиляры 2022\Книги-юбиляры 3\Слайд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5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cherbinina-ma\Documents\Выставки 2022\Книги-юбиляры 2022\Книги-юбиляры 3\Слайд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3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hcherbinina-ma\Documents\Выставки 2022\Книги-юбиляры 2022\Книги-юбиляры 3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hcherbinina-ma\Documents\Выставки 2022\Книги-юбиляры 2022\Книги-юбиляры 3\Слайд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hcherbinina-ma\Documents\Выставки 2022\Книги-юбиляры 2022\Книги-юбиляры 3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2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hcherbinina-ma\Documents\Выставки 2022\Книги-юбиляры 2022\Книги юбиляры 1\Слайд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4"/>
            <a:ext cx="5130230" cy="68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hcherbinina-ma\Documents\Выставки 2022\Книги-юбиляры 2022\Книги-юбиляры 4\Слайд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r="17692"/>
          <a:stretch/>
        </p:blipFill>
        <p:spPr bwMode="auto">
          <a:xfrm>
            <a:off x="5584939" y="908720"/>
            <a:ext cx="3141312" cy="46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hcherbinina-ma\Documents\Выставки 2022\Книги-юбиляры 2022\Книги-юбиляры 3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hcherbinina-ma\Documents\Выставки 2022\Книги-юбиляры 2022\Книги-юбиляры 3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shcherbinina-ma\Documents\Выставки 2022\Книги-юбиляры 2022\Книги-юбиляры 4\Слайд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9" r="17500"/>
          <a:stretch/>
        </p:blipFill>
        <p:spPr bwMode="auto">
          <a:xfrm>
            <a:off x="323528" y="432193"/>
            <a:ext cx="162830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shcherbinina-ma\Documents\Выставки 2022\Книги-юбиляры 2022\Книги-юбиляры 4\Слайд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r="17692"/>
          <a:stretch/>
        </p:blipFill>
        <p:spPr bwMode="auto">
          <a:xfrm>
            <a:off x="3925409" y="3891916"/>
            <a:ext cx="160892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shcherbinina-ma\Documents\Выставки 2022\Книги-юбиляры 2022\Книги-юбиляры 4\Слайд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3" r="17308"/>
          <a:stretch/>
        </p:blipFill>
        <p:spPr bwMode="auto">
          <a:xfrm>
            <a:off x="7207587" y="432193"/>
            <a:ext cx="16218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21" y="3861048"/>
            <a:ext cx="161112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46" y="3929450"/>
            <a:ext cx="161112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80928"/>
            <a:ext cx="160967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161137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5" name="Picture 15" descr="C:\Users\shcherbinina-ma\Downloads\s1231319_0_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9" y="1134462"/>
            <a:ext cx="7678402" cy="17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hcherbinina-ma\Documents\Выставки 2022\Книги-юбиляры 2022\Книги юбиляры 1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" y="31013"/>
            <a:ext cx="4455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shcherbinina-ma\Documents\Выставки 2022\Книги-юбиляры 2022\Книги юбиляры 1\Слайд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18" y="902158"/>
            <a:ext cx="4455000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00" y="3103167"/>
            <a:ext cx="1897063" cy="268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163716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075310"/>
            <a:ext cx="16335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51" y="3749223"/>
            <a:ext cx="16160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88" y="785252"/>
            <a:ext cx="1655912" cy="217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16097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25" y="423149"/>
            <a:ext cx="18123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0904"/>
            <a:ext cx="160524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75" y="3746998"/>
            <a:ext cx="159070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4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hcherbinina-ma\Documents\Выставки 2022\Книги-юбиляры 2022\Книги-юбиляры 3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9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hcherbinina-ma\Documents\Выставки 2022\Книги-юбиляры 2022\Книги-юбиляры 3\Слайд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82"/>
          <a:stretch/>
        </p:blipFill>
        <p:spPr bwMode="auto">
          <a:xfrm>
            <a:off x="2195736" y="0"/>
            <a:ext cx="5049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1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hcherbinina-ma\Documents\Выставки 2022\Книги-юбиляры 2022\Книги юбиляры 1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98" y="-1272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hcherbinina-ma\Documents\Выставки 2022\Книги-юбиляры 2022\Книги юбиляры 1\Слайд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hcherbinina-ma\Documents\Выставки 2022\Книги-юбиляры 2022\Книги-юбиляры 4\Слайд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6" r="18707"/>
          <a:stretch/>
        </p:blipFill>
        <p:spPr bwMode="auto">
          <a:xfrm>
            <a:off x="5796136" y="1196752"/>
            <a:ext cx="2736304" cy="4268635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cherbinina-ma\Documents\Выставки 2022\Книги-юбиляры 2022\Книги юбиляры 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991" cy="611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hcherbinina-ma\Documents\Выставки 2022\Книги-юбиляры 2022\Книги юбиляры 1\Слайд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14" y="762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hcherbinina-ma\Documents\Выставки 2022\Книги-юбиляры 2022\Книги-юбиляры 3\Слайд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56" y="332657"/>
            <a:ext cx="18002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shcherbinina-ma\Documents\Выставки 2022\Книги-юбиляры 2022\Книги-юбиляры 4\Слайд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4" r="18654"/>
          <a:stretch/>
        </p:blipFill>
        <p:spPr bwMode="auto">
          <a:xfrm>
            <a:off x="389003" y="454188"/>
            <a:ext cx="302400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hcherbinina-ma\Documents\Выставки 2022\Книги-юбиляры 2022\Книги-юбиляры 4\Слайд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2" t="-385" r="16731" b="385"/>
          <a:stretch/>
        </p:blipFill>
        <p:spPr bwMode="auto">
          <a:xfrm>
            <a:off x="5868144" y="332656"/>
            <a:ext cx="2952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shcherbinina-ma\Documents\Выставки 2022\Книги-юбиляры 2022\Книги-юбиляры 4\Слайд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6" r="17500"/>
          <a:stretch/>
        </p:blipFill>
        <p:spPr bwMode="auto">
          <a:xfrm>
            <a:off x="3275855" y="2132857"/>
            <a:ext cx="2643603" cy="43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7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hcherbinina-ma\Documents\Выставки 2022\Книги-юбиляры 2022\Книги юбиляры 1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911"/>
            <a:ext cx="3105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shcherbinina-ma\Documents\Выставки 2022\Книги-юбиляры 2022\Книги юбиляры 1\Слайд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36" y="980728"/>
            <a:ext cx="3105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shcherbinina-ma\Documents\Выставки 2022\Книги-юбиляры 2022\Книги юбиляры 1\Слайд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92" y="980728"/>
            <a:ext cx="3105001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hcherbinina-ma\Documents\Выставки 2022\Книги-юбиляры 2022\Книги юбиляры 1\Слайд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" y="26004"/>
            <a:ext cx="4442456" cy="59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hcherbinina-ma\Documents\Выставки 2022\Книги-юбиляры 2022\Книги юбиляры 1\Слайд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7414"/>
            <a:ext cx="4494766" cy="599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cherbinina-ma\Documents\Выставки 2022\Книги-юбиляры 2022\Книги-юбиляры 3\Слайд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Экран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Щербинина Марина Александровна</dc:creator>
  <cp:lastModifiedBy>Щербинина Марина Александровна</cp:lastModifiedBy>
  <cp:revision>21</cp:revision>
  <dcterms:created xsi:type="dcterms:W3CDTF">2022-02-09T09:21:07Z</dcterms:created>
  <dcterms:modified xsi:type="dcterms:W3CDTF">2022-02-09T12:41:42Z</dcterms:modified>
</cp:coreProperties>
</file>